
<file path=[Content_Types].xml><?xml version="1.0" encoding="utf-8"?>
<Types xmlns="http://schemas.openxmlformats.org/package/2006/content-types">
  <Override PartName="/ppt/slideLayouts/slideLayout4.xml" ContentType="application/vnd.openxmlformats-officedocument.presentationml.slideLayout+xml"/>
  <Default Extension="jpeg" ContentType="image/jpeg"/>
  <Override PartName="/ppt/slideLayouts/slideLayout6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Default Extension="rels" ContentType="application/vnd.openxmlformats-package.relationship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ppt/slides/slide2.xml" ContentType="application/vnd.openxmlformats-officedocument.presentationml.slide+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8.xml" ContentType="application/vnd.openxmlformats-officedocument.presentationml.slide+xml"/>
  <Override PartName="/ppt/slideLayouts/slideLayout2.xml" ContentType="application/vnd.openxmlformats-officedocument.presentationml.slideLayout+xml"/>
  <Override PartName="/ppt/presentation.xml" ContentType="application/vnd.openxmlformats-officedocument.presentationml.presentation.main+xml"/>
  <Default Extension="bin" ContentType="application/vnd.openxmlformats-officedocument.presentationml.printerSettings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slides/slide3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8" r:id="rId3"/>
    <p:sldId id="257" r:id="rId4"/>
    <p:sldId id="259" r:id="rId5"/>
    <p:sldId id="261" r:id="rId6"/>
    <p:sldId id="262" r:id="rId7"/>
    <p:sldId id="260" r:id="rId8"/>
    <p:sldId id="263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98" d="100"/>
          <a:sy n="98" d="100"/>
        </p:scale>
        <p:origin x="-48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printerSettings" Target="printerSettings/printerSettings1.bin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586D56B-4D95-434E-914E-4D5D5AF3A9AA}" type="datetimeFigureOut">
              <a:rPr lang="en-US" smtClean="0"/>
              <a:t>2/15/12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296B25-3904-3A46-A059-CE2EF4AE6F81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Energy Matters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Introduction to School Energy Audit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2/15 Bell Ringer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Get your notebook &amp; answer the following question: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Could you live your life without electricity?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Table Groups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Get the following Materials for your table:</a:t>
            </a:r>
          </a:p>
          <a:p>
            <a:r>
              <a:rPr lang="en-US" dirty="0" smtClean="0"/>
              <a:t>Textbook: </a:t>
            </a:r>
            <a:r>
              <a:rPr lang="en-US" u="sng" dirty="0" smtClean="0"/>
              <a:t>Environmental Science</a:t>
            </a:r>
          </a:p>
          <a:p>
            <a:r>
              <a:rPr lang="en-US" dirty="0" smtClean="0"/>
              <a:t>Textbook: </a:t>
            </a:r>
            <a:r>
              <a:rPr lang="en-US" u="sng" dirty="0" smtClean="0"/>
              <a:t>Environment &amp; Ecology</a:t>
            </a:r>
          </a:p>
          <a:p>
            <a:r>
              <a:rPr lang="en-US" dirty="0" smtClean="0"/>
              <a:t>Poster Paper- 1 sheet</a:t>
            </a:r>
          </a:p>
          <a:p>
            <a:r>
              <a:rPr lang="en-US" dirty="0"/>
              <a:t>a</a:t>
            </a:r>
            <a:r>
              <a:rPr lang="en-US" dirty="0" smtClean="0"/>
              <a:t> Marker for each person</a:t>
            </a:r>
          </a:p>
          <a:p>
            <a:r>
              <a:rPr lang="en-US" dirty="0" smtClean="0"/>
              <a:t>1 computer per table group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Group Task #1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b="1" dirty="0" smtClean="0"/>
              <a:t>Skill:</a:t>
            </a:r>
            <a:r>
              <a:rPr lang="en-US" dirty="0" smtClean="0"/>
              <a:t> Brainstorming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b="1" dirty="0" smtClean="0"/>
              <a:t>Materials:</a:t>
            </a:r>
            <a:r>
              <a:rPr lang="en-US" dirty="0" smtClean="0"/>
              <a:t> Poster Paper &amp; Markers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b="1" dirty="0" smtClean="0"/>
              <a:t>Action: </a:t>
            </a:r>
            <a:r>
              <a:rPr lang="en-US" dirty="0" smtClean="0"/>
              <a:t>With your table group list 25 ways you use electricity on an average day.</a:t>
            </a:r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Group Task #2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Skill: Evaluation</a:t>
            </a:r>
          </a:p>
          <a:p>
            <a:pPr>
              <a:buNone/>
            </a:pPr>
            <a:r>
              <a:rPr lang="en-US" dirty="0" smtClean="0"/>
              <a:t>Materials: Marker and poster from Task #1</a:t>
            </a:r>
          </a:p>
          <a:p>
            <a:pPr>
              <a:buNone/>
            </a:pPr>
            <a:r>
              <a:rPr lang="en-US" dirty="0" smtClean="0"/>
              <a:t>Action: As a group evaluate your poster list from task #1.  Circle any of the listed that you need for survival.  Discuss “needs” verses “wants.” </a:t>
            </a:r>
          </a:p>
          <a:p>
            <a:pPr>
              <a:buNone/>
            </a:pP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Value of Electricity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Summarize your personal / group’s value of electricity.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Group Task #3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None/>
            </a:pPr>
            <a:r>
              <a:rPr lang="en-US" b="1" dirty="0" smtClean="0"/>
              <a:t>Skill: </a:t>
            </a:r>
            <a:r>
              <a:rPr lang="en-US" dirty="0" smtClean="0"/>
              <a:t>Questioning</a:t>
            </a:r>
          </a:p>
          <a:p>
            <a:pPr>
              <a:buNone/>
            </a:pPr>
            <a:r>
              <a:rPr lang="en-US" b="1" dirty="0" smtClean="0"/>
              <a:t>Materials: </a:t>
            </a:r>
            <a:r>
              <a:rPr lang="en-US" dirty="0" smtClean="0"/>
              <a:t>1 Computer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Designate a table group recorder.  Open a word document.  </a:t>
            </a:r>
          </a:p>
          <a:p>
            <a:pPr>
              <a:buNone/>
            </a:pPr>
            <a:r>
              <a:rPr lang="en-US" dirty="0" smtClean="0"/>
              <a:t>Write How, What, Where, When, &amp; Why investigative questions.    </a:t>
            </a:r>
          </a:p>
          <a:p>
            <a:pPr>
              <a:buNone/>
            </a:pPr>
            <a:r>
              <a:rPr lang="en-US" dirty="0" smtClean="0"/>
              <a:t>Email this document to all group members &amp; Mrs. Murray</a:t>
            </a:r>
            <a:endParaRPr lang="en-US" dirty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Video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School House Rock</a:t>
            </a:r>
            <a:endParaRPr 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140</TotalTime>
  <Words>207</Words>
  <Application>Microsoft Macintosh PowerPoint</Application>
  <PresentationFormat>On-screen Show (4:3)</PresentationFormat>
  <Paragraphs>34</Paragraphs>
  <Slides>8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Office Theme</vt:lpstr>
      <vt:lpstr>Energy Matters</vt:lpstr>
      <vt:lpstr>2/15 Bell Ringer</vt:lpstr>
      <vt:lpstr>Table Groups</vt:lpstr>
      <vt:lpstr>Group Task #1</vt:lpstr>
      <vt:lpstr>Group Task #2</vt:lpstr>
      <vt:lpstr>The Value of Electricity</vt:lpstr>
      <vt:lpstr>Group Task #3</vt:lpstr>
      <vt:lpstr>Video</vt:lpstr>
    </vt:vector>
  </TitlesOfParts>
  <Company>Classrooms for the Future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Energy Matters</dc:title>
  <dc:creator>PA Department of Education Classrooms for the Future</dc:creator>
  <cp:lastModifiedBy>PA Department of Education Classrooms for the Future</cp:lastModifiedBy>
  <cp:revision>4</cp:revision>
  <dcterms:created xsi:type="dcterms:W3CDTF">2012-02-15T10:16:55Z</dcterms:created>
  <dcterms:modified xsi:type="dcterms:W3CDTF">2012-02-15T12:37:46Z</dcterms:modified>
</cp:coreProperties>
</file>

<file path=docProps/thumbnail.jpeg>
</file>